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</p:sldMasterIdLst>
  <p:notesMasterIdLst>
    <p:notesMasterId r:id="rId21"/>
  </p:notesMasterIdLst>
  <p:sldIdLst>
    <p:sldId id="264" r:id="rId13"/>
    <p:sldId id="262" r:id="rId14"/>
    <p:sldId id="263" r:id="rId15"/>
    <p:sldId id="257" r:id="rId16"/>
    <p:sldId id="258" r:id="rId17"/>
    <p:sldId id="259" r:id="rId18"/>
    <p:sldId id="260" r:id="rId19"/>
    <p:sldId id="261" r:id="rId20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22"/>
      <p:bold r:id="rId23"/>
      <p:italic r:id="rId24"/>
      <p:boldItalic r:id="rId25"/>
    </p:embeddedFont>
    <p:embeddedFont>
      <p:font typeface="Century Gothic" panose="020B0502020202020204" pitchFamily="3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0" roundtripDataSignature="AMtx7mjy8JnoWnbn7qSaYSo71NTesofl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font" Target="fonts/font5.fntdata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font" Target="fonts/font4.fntdata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font" Target="fonts/font3.fntdata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customschemas.google.com/relationships/presentationmetadata" Target="metadata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7447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2662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27903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sldNum" idx="12"/>
          </p:nvPr>
        </p:nvSpPr>
        <p:spPr>
          <a:xfrm>
            <a:off x="6280150" y="6224587"/>
            <a:ext cx="27305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1pPr>
            <a:lvl2pPr marL="914400" lvl="1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743200" lvl="5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8428037" y="6415087"/>
            <a:ext cx="258762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 type="tx">
  <p:cSld name="TITLE_AND_BOD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7"/>
          <p:cNvSpPr txBox="1"/>
          <p:nvPr/>
        </p:nvSpPr>
        <p:spPr>
          <a:xfrm>
            <a:off x="1662112" y="6488112"/>
            <a:ext cx="8421687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Gothic"/>
              <a:buNone/>
            </a:pPr>
            <a:r>
              <a:rPr lang="en-US" sz="14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NEXA PRESENTS THE SPOTLIGHT - FDCI x LAKMÉ FASHION WEEK </a:t>
            </a:r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6280150" y="6224587"/>
            <a:ext cx="273050" cy="26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5"/>
          <p:cNvSpPr txBox="1"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25"/>
          <p:cNvSpPr txBox="1"/>
          <p:nvPr/>
        </p:nvSpPr>
        <p:spPr>
          <a:xfrm>
            <a:off x="1662112" y="6488112"/>
            <a:ext cx="8421687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Gothic"/>
              <a:buNone/>
            </a:pPr>
            <a:r>
              <a:rPr lang="en-US" sz="14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NEXA PRESENTS THE SPOTLIGHT - FDCI x LAKMÉ FASHION WEEK </a:t>
            </a:r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7"/>
          <p:cNvSpPr txBox="1"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27"/>
          <p:cNvSpPr txBox="1"/>
          <p:nvPr/>
        </p:nvSpPr>
        <p:spPr>
          <a:xfrm>
            <a:off x="1662112" y="6488112"/>
            <a:ext cx="8421687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Gothic"/>
              <a:buNone/>
            </a:pPr>
            <a:r>
              <a:rPr lang="en-US" sz="14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NEXA PRESENTS THE SPOTLIGHT - FDCI x LAKMÉ FASHION WEEK </a:t>
            </a:r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9"/>
          <p:cNvSpPr txBox="1"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9"/>
          <p:cNvSpPr txBox="1"/>
          <p:nvPr/>
        </p:nvSpPr>
        <p:spPr>
          <a:xfrm>
            <a:off x="1662112" y="6488112"/>
            <a:ext cx="8421687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Gothic"/>
              <a:buNone/>
            </a:pPr>
            <a:r>
              <a:rPr lang="en-US" sz="14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NEXA PRESENTS THE SPOTLIGHT - FDCI x LAKMÉ FASHION WEEK </a:t>
            </a:r>
            <a:endParaRPr/>
          </a:p>
        </p:txBody>
      </p:sp>
      <p:sp>
        <p:nvSpPr>
          <p:cNvPr id="96" name="Google Shape;96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2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9"/>
          <p:cNvSpPr txBox="1"/>
          <p:nvPr/>
        </p:nvSpPr>
        <p:spPr>
          <a:xfrm>
            <a:off x="1662112" y="6488112"/>
            <a:ext cx="8421687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Gothic"/>
              <a:buNone/>
            </a:pPr>
            <a:r>
              <a:rPr lang="en-US" sz="14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NEXA PRESENTS THE SPOTLIGHT - FDCI x LAKMÉ FASHION WEEK </a:t>
            </a:r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sldNum" idx="12"/>
          </p:nvPr>
        </p:nvSpPr>
        <p:spPr>
          <a:xfrm>
            <a:off x="8428037" y="6415087"/>
            <a:ext cx="258762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13"/>
          <p:cNvSpPr txBox="1"/>
          <p:nvPr/>
        </p:nvSpPr>
        <p:spPr>
          <a:xfrm>
            <a:off x="1662112" y="6488112"/>
            <a:ext cx="8421687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Gothic"/>
              <a:buNone/>
            </a:pPr>
            <a:r>
              <a:rPr lang="en-US" sz="14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NEXA PRESENTS THE SPOTLIGHT - FDCI x LAKMÉ FASHION WEEK </a:t>
            </a:r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5"/>
          <p:cNvSpPr txBox="1"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15"/>
          <p:cNvSpPr txBox="1"/>
          <p:nvPr/>
        </p:nvSpPr>
        <p:spPr>
          <a:xfrm>
            <a:off x="1662112" y="6488112"/>
            <a:ext cx="8421687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Gothic"/>
              <a:buNone/>
            </a:pPr>
            <a:r>
              <a:rPr lang="en-US" sz="14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NEXA PRESENTS THE SPOTLIGHT - FDCI x LAKMÉ FASHION WEEK </a:t>
            </a:r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17"/>
          <p:cNvSpPr txBox="1"/>
          <p:nvPr/>
        </p:nvSpPr>
        <p:spPr>
          <a:xfrm>
            <a:off x="1662112" y="6488112"/>
            <a:ext cx="8421687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Gothic"/>
              <a:buNone/>
            </a:pPr>
            <a:r>
              <a:rPr lang="en-US" sz="14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NEXA PRESENTS THE SPOTLIGHT - FDCI x LAKMÉ FASHION WEEK </a:t>
            </a:r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9"/>
          <p:cNvSpPr txBox="1"/>
          <p:nvPr/>
        </p:nvSpPr>
        <p:spPr>
          <a:xfrm>
            <a:off x="1662112" y="6488112"/>
            <a:ext cx="8421687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Gothic"/>
              <a:buNone/>
            </a:pPr>
            <a:r>
              <a:rPr lang="en-US" sz="14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NEXA PRESENTS THE SPOTLIGHT - FDCI x LAKMÉ FASHION WEEK </a:t>
            </a:r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21"/>
          <p:cNvSpPr txBox="1"/>
          <p:nvPr/>
        </p:nvSpPr>
        <p:spPr>
          <a:xfrm>
            <a:off x="1662112" y="6488112"/>
            <a:ext cx="8421687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Gothic"/>
              <a:buNone/>
            </a:pPr>
            <a:r>
              <a:rPr lang="en-US" sz="14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NEXA PRESENTS THE SPOTLIGHT - FDCI x LAKMÉ FASHION WEEK </a:t>
            </a:r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3"/>
          <p:cNvSpPr txBox="1"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23"/>
          <p:cNvSpPr txBox="1"/>
          <p:nvPr/>
        </p:nvSpPr>
        <p:spPr>
          <a:xfrm>
            <a:off x="1662112" y="6488112"/>
            <a:ext cx="8421687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Gothic"/>
              <a:buNone/>
            </a:pPr>
            <a:r>
              <a:rPr lang="en-US" sz="1400" b="0" i="0" u="non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NEXA PRESENTS THE SPOTLIGHT - FDCI x LAKMÉ FASHION WEEK </a:t>
            </a:r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336550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0890" y="299438"/>
            <a:ext cx="875562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0"/>
              </a:spcAft>
            </a:pPr>
            <a:r>
              <a:rPr lang="en-US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GUIDANCE NOTES FOR SUBMISSION OF PRESENTATION</a:t>
            </a:r>
            <a:endParaRPr lang="en-US" b="1" dirty="0"/>
          </a:p>
          <a:p>
            <a:pPr marL="292100" fontAlgn="base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The collection submitted should not be showcased elsewhere including social media / Digital or Print media, Stores or E-commerce.</a:t>
            </a:r>
          </a:p>
          <a:p>
            <a:pPr marL="292100" fontAlgn="base"/>
            <a:endParaRPr lang="en-U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marL="292100" fontAlgn="base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Designers should submit their original work and avoid any attempt towards plagiarism.</a:t>
            </a:r>
          </a:p>
          <a:p>
            <a:pPr marL="292100" fontAlgn="base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marL="292100" fontAlgn="base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Any kind of inspiration used in the theme/collection should be explicitly mentioned.</a:t>
            </a:r>
          </a:p>
          <a:p>
            <a:pPr marL="292100" fontAlgn="base"/>
            <a:endParaRPr lang="en-U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marL="292100" fontAlgn="base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The 3 looks / ensembles should clearly highlight the theme of the collection in the presentation.</a:t>
            </a:r>
          </a:p>
          <a:p>
            <a:pPr marL="292100" fontAlgn="base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marL="292100" fontAlgn="base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The 2 physical ensembles / looks sent by the designer in phase 2 must be finished to the best quality.</a:t>
            </a:r>
            <a:endParaRPr lang="en-U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420465"/>
            <a:ext cx="91440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1042221" y="6508428"/>
            <a:ext cx="836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NEXA PRESENTS THE SPOTLIGHT – LAKM</a:t>
            </a:r>
            <a:r>
              <a:rPr lang="en-IN" dirty="0">
                <a:solidFill>
                  <a:schemeClr val="bg1"/>
                </a:solidFill>
                <a:latin typeface="Century Gothic" panose="020B0502020202020204" pitchFamily="34" charset="0"/>
              </a:rPr>
              <a:t>Ē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 FASHION WEEK IN PARTNERSHIP WITH FDCI</a:t>
            </a:r>
            <a:endParaRPr lang="en-IN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09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43440"/>
            <a:ext cx="882936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fontAlgn="base"/>
            <a:r>
              <a:rPr lang="en-US" sz="3200" dirty="0">
                <a:solidFill>
                  <a:srgbClr val="FF0000"/>
                </a:solidFill>
                <a:latin typeface="Century Gothic" panose="020B0502020202020204" pitchFamily="34" charset="0"/>
              </a:rPr>
              <a:t>GUIDELINES FOR PICTURES/ SKETCHES</a:t>
            </a:r>
          </a:p>
          <a:p>
            <a:pPr marL="292100" fontAlgn="base"/>
            <a:endParaRPr lang="en-US" b="1" dirty="0">
              <a:latin typeface="Calibri" panose="020F0502020204030204" pitchFamily="34" charset="0"/>
            </a:endParaRPr>
          </a:p>
          <a:p>
            <a:pPr marL="292100" fontAlgn="base"/>
            <a:endParaRPr lang="en-US" dirty="0">
              <a:latin typeface="Calibri" panose="020F0502020204030204" pitchFamily="34" charset="0"/>
            </a:endParaRPr>
          </a:p>
          <a:p>
            <a:pPr marL="292100" fontAlgn="base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Pictures of the 3 ensembles submitted in the presentation should be clear and of high quality.</a:t>
            </a:r>
          </a:p>
          <a:p>
            <a:pPr marL="292100" fontAlgn="base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marL="292100" fontAlgn="base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In case the images cannot be professionally shot, the Pictures of the 2 garment samples can be shot on a model, dummy or mannequin against a plain white or black background.</a:t>
            </a:r>
          </a:p>
          <a:p>
            <a:pPr marL="292100" fontAlgn="base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marL="292100" fontAlgn="base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Avoid shooting the garments on hangers.</a:t>
            </a:r>
          </a:p>
          <a:p>
            <a:pPr marL="292100" fontAlgn="base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marL="292100" fontAlgn="base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Pictures of the samples on a model/ dummy /mannequin should be styled appropriately and should indicate the right placement incase of an accessory used.</a:t>
            </a:r>
          </a:p>
          <a:p>
            <a:pPr marL="292100" fontAlgn="base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marL="292100" fontAlgn="base"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In-case collection carries separates like trousers, tops or jackets, the pictures should clearly indicate the complete look.</a:t>
            </a:r>
          </a:p>
          <a:p>
            <a:pPr marL="292100" fontAlgn="base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  <a:p>
            <a:pPr marL="292100" fontAlgn="base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Designers should provide high quality sketches in the presentation.</a:t>
            </a:r>
            <a:endParaRPr lang="en-US" sz="1800" dirty="0">
              <a:solidFill>
                <a:srgbClr val="333333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420465"/>
            <a:ext cx="91440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1042221" y="6508428"/>
            <a:ext cx="836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NEXA PRESENTS THE SPOTLIGHT – LAKM</a:t>
            </a:r>
            <a:r>
              <a:rPr lang="en-IN" dirty="0">
                <a:solidFill>
                  <a:schemeClr val="bg1"/>
                </a:solidFill>
                <a:latin typeface="Century Gothic" panose="020B0502020202020204" pitchFamily="34" charset="0"/>
              </a:rPr>
              <a:t>Ē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 FASHION WEEK IN PARTNERSHIP WITH FDCI</a:t>
            </a:r>
            <a:endParaRPr lang="en-IN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0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"/>
          <p:cNvSpPr txBox="1">
            <a:spLocks noGrp="1"/>
          </p:cNvSpPr>
          <p:nvPr>
            <p:ph type="title" idx="4294967295"/>
          </p:nvPr>
        </p:nvSpPr>
        <p:spPr>
          <a:xfrm>
            <a:off x="1219200" y="136525"/>
            <a:ext cx="6705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entury Gothic"/>
              <a:buNone/>
            </a:pPr>
            <a:r>
              <a:rPr lang="en-US" sz="3200" b="0" i="0" u="none" strike="noStrike" cap="none" dirty="0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INSERT LABEL NAME</a:t>
            </a:r>
            <a:endParaRPr dirty="0"/>
          </a:p>
        </p:txBody>
      </p:sp>
      <p:sp>
        <p:nvSpPr>
          <p:cNvPr id="106" name="Google Shape;106;p1"/>
          <p:cNvSpPr txBox="1">
            <a:spLocks noGrp="1"/>
          </p:cNvSpPr>
          <p:nvPr>
            <p:ph type="body" idx="4294967295"/>
          </p:nvPr>
        </p:nvSpPr>
        <p:spPr>
          <a:xfrm>
            <a:off x="53975" y="1284287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DESIGNER NAME:	</a:t>
            </a:r>
            <a:endParaRPr sz="12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	</a:t>
            </a: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AGE:	</a:t>
            </a:r>
            <a:endParaRPr sz="12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CITY:	</a:t>
            </a:r>
            <a:endParaRPr sz="12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 OF YEARS LABEL BEEN IN BUSINESS: </a:t>
            </a: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COLLECTION CREATIVE DIRECTION  (NOT MORE THAN 20 WORDS):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FASHION PRESENTATION - CONCEPT/IDEA (NOT MORE THAN 50 WORDS):</a:t>
            </a:r>
            <a:endParaRPr dirty="0"/>
          </a:p>
          <a:p>
            <a:pPr marL="342900" marR="0" lvl="0" indent="-2667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7131050" y="201612"/>
            <a:ext cx="1816100" cy="1862137"/>
          </a:xfrm>
          <a:prstGeom prst="rect">
            <a:avLst/>
          </a:prstGeom>
          <a:solidFill>
            <a:srgbClr val="D9D9D9"/>
          </a:solidFill>
          <a:ln w="25400" cap="flat" cmpd="sng">
            <a:solidFill>
              <a:srgbClr val="D9D9D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7245350" y="896937"/>
            <a:ext cx="1585912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entury Gothic"/>
              <a:buNone/>
            </a:pPr>
            <a:r>
              <a:rPr lang="en-US" sz="1200" b="0" i="0" u="none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INSERT DESIGNER PASSPORT PICTURE</a:t>
            </a:r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0" y="6420465"/>
            <a:ext cx="91440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1042221" y="6508428"/>
            <a:ext cx="836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NEXA PRESENTS THE SPOTLIGHT – LAKM</a:t>
            </a:r>
            <a:r>
              <a:rPr lang="en-IN" dirty="0">
                <a:solidFill>
                  <a:schemeClr val="bg1"/>
                </a:solidFill>
                <a:latin typeface="Century Gothic" panose="020B0502020202020204" pitchFamily="34" charset="0"/>
              </a:rPr>
              <a:t>Ē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 FASHION WEEK IN PARTNERSHIP WITH FDCI</a:t>
            </a:r>
            <a:endParaRPr lang="en-IN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70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2"/>
          <p:cNvGrpSpPr/>
          <p:nvPr/>
        </p:nvGrpSpPr>
        <p:grpSpPr>
          <a:xfrm>
            <a:off x="1296986" y="1166810"/>
            <a:ext cx="6550028" cy="4257679"/>
            <a:chOff x="-1" y="-2"/>
            <a:chExt cx="6549461" cy="4257684"/>
          </a:xfrm>
        </p:grpSpPr>
        <p:sp>
          <p:nvSpPr>
            <p:cNvPr id="114" name="Google Shape;114;p2"/>
            <p:cNvSpPr txBox="1"/>
            <p:nvPr/>
          </p:nvSpPr>
          <p:spPr>
            <a:xfrm>
              <a:off x="-1" y="-1"/>
              <a:ext cx="2922591" cy="4257682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BCBC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5" name="Google Shape;115;p2"/>
            <p:cNvGrpSpPr/>
            <p:nvPr/>
          </p:nvGrpSpPr>
          <p:grpSpPr>
            <a:xfrm>
              <a:off x="3626866" y="-2"/>
              <a:ext cx="2922594" cy="4257684"/>
              <a:chOff x="0" y="-1"/>
              <a:chExt cx="2922592" cy="4257682"/>
            </a:xfrm>
          </p:grpSpPr>
          <p:sp>
            <p:nvSpPr>
              <p:cNvPr id="116" name="Google Shape;116;p2"/>
              <p:cNvSpPr txBox="1"/>
              <p:nvPr/>
            </p:nvSpPr>
            <p:spPr>
              <a:xfrm>
                <a:off x="0" y="-1"/>
                <a:ext cx="2922592" cy="4257682"/>
              </a:xfrm>
              <a:prstGeom prst="rect">
                <a:avLst/>
              </a:prstGeom>
              <a:solidFill>
                <a:srgbClr val="FFFFFF"/>
              </a:solidFill>
              <a:ln w="25400" cap="flat" cmpd="sng">
                <a:solidFill>
                  <a:srgbClr val="BCBCB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2"/>
              <p:cNvSpPr txBox="1"/>
              <p:nvPr/>
            </p:nvSpPr>
            <p:spPr>
              <a:xfrm>
                <a:off x="0" y="1702122"/>
                <a:ext cx="2922592" cy="853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5700" tIns="45700" rIns="45700" bIns="45700" anchor="ctr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1200"/>
                  <a:buFont typeface="Century Gothic"/>
                  <a:buNone/>
                </a:pPr>
                <a:r>
                  <a:rPr lang="en-US" sz="1200" b="1" i="0" u="none">
                    <a:solidFill>
                      <a:srgbClr val="FF0000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rPr>
                  <a:t>ENSEMBLE 1</a:t>
                </a:r>
                <a:endParaRPr/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1200"/>
                  <a:buFont typeface="Century Gothic"/>
                  <a:buNone/>
                </a:pPr>
                <a:r>
                  <a:rPr lang="en-US" sz="1200" b="0" i="0" u="none">
                    <a:solidFill>
                      <a:srgbClr val="FF0000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rPr>
                  <a:t>PICTURE OF THE COLLECTION TO BE SHOWCASED</a:t>
                </a:r>
                <a:endParaRPr/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1200"/>
                  <a:buFont typeface="Century Gothic"/>
                  <a:buNone/>
                </a:pPr>
                <a:r>
                  <a:rPr lang="en-US" sz="1200" b="1" i="0" u="none">
                    <a:solidFill>
                      <a:srgbClr val="FF0000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rPr>
                  <a:t>BACK VIEW FULL LENGTH IMAGE</a:t>
                </a:r>
                <a:endParaRPr/>
              </a:p>
            </p:txBody>
          </p:sp>
        </p:grpSp>
        <p:sp>
          <p:nvSpPr>
            <p:cNvPr id="118" name="Google Shape;118;p2"/>
            <p:cNvSpPr txBox="1"/>
            <p:nvPr/>
          </p:nvSpPr>
          <p:spPr>
            <a:xfrm>
              <a:off x="53148" y="1702120"/>
              <a:ext cx="2816293" cy="8534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200"/>
                <a:buFont typeface="Century Gothic"/>
                <a:buNone/>
              </a:pPr>
              <a:r>
                <a:rPr lang="en-US" sz="1200" b="1" i="0" u="none">
                  <a:solidFill>
                    <a:srgbClr val="FF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ENSEMBLE 1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200"/>
                <a:buFont typeface="Century Gothic"/>
                <a:buNone/>
              </a:pPr>
              <a:r>
                <a:rPr lang="en-US" sz="1200" b="0" i="0" u="none">
                  <a:solidFill>
                    <a:srgbClr val="FF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PICTURE OF THE COLLECTION TO BE SHOWCASED</a:t>
              </a:r>
              <a:br>
                <a:rPr lang="en-US" sz="1200" b="0" i="0" u="none">
                  <a:solidFill>
                    <a:srgbClr val="FF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</a:br>
              <a:r>
                <a:rPr lang="en-US" sz="1200" b="1" i="0" u="none">
                  <a:solidFill>
                    <a:srgbClr val="FF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FRONT VIEW FULL LENGTH IMAGE</a:t>
              </a:r>
              <a:endParaRPr/>
            </a:p>
          </p:txBody>
        </p:sp>
      </p:grpSp>
      <p:sp>
        <p:nvSpPr>
          <p:cNvPr id="119" name="Google Shape;119;p2"/>
          <p:cNvSpPr txBox="1"/>
          <p:nvPr/>
        </p:nvSpPr>
        <p:spPr>
          <a:xfrm>
            <a:off x="1265237" y="5673725"/>
            <a:ext cx="6548437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Gothic"/>
              <a:buNone/>
            </a:pPr>
            <a:r>
              <a:rPr lang="en-US" sz="12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PRICE RANGE: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Gothic"/>
              <a:buNone/>
            </a:pPr>
            <a:r>
              <a:rPr lang="en-US" sz="12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FABRIC &amp; TECHNIQUE USED:</a:t>
            </a:r>
            <a:endParaRPr/>
          </a:p>
        </p:txBody>
      </p:sp>
      <p:sp>
        <p:nvSpPr>
          <p:cNvPr id="120" name="Google Shape;120;p2"/>
          <p:cNvSpPr txBox="1"/>
          <p:nvPr/>
        </p:nvSpPr>
        <p:spPr>
          <a:xfrm>
            <a:off x="395287" y="250825"/>
            <a:ext cx="8353425" cy="85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r>
              <a:rPr lang="en-US" sz="16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IMAGES OF THE COLLECTION TO BE SHOWCASED AT THE UPCOMING SEASON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br>
              <a:rPr lang="en-US" sz="16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US" sz="16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ENSEMBLE 1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0" y="6420465"/>
            <a:ext cx="91440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042221" y="6508428"/>
            <a:ext cx="836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NEXA PRESENTS THE SPOTLIGHT – LAKM</a:t>
            </a:r>
            <a:r>
              <a:rPr lang="en-IN" dirty="0">
                <a:solidFill>
                  <a:schemeClr val="bg1"/>
                </a:solidFill>
                <a:latin typeface="Century Gothic" panose="020B0502020202020204" pitchFamily="34" charset="0"/>
              </a:rPr>
              <a:t>Ē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 FASHION WEEK IN PARTNERSHIP WITH FDCI</a:t>
            </a:r>
            <a:endParaRPr lang="en-IN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3"/>
          <p:cNvGrpSpPr/>
          <p:nvPr/>
        </p:nvGrpSpPr>
        <p:grpSpPr>
          <a:xfrm>
            <a:off x="1296986" y="1166810"/>
            <a:ext cx="6550028" cy="4257679"/>
            <a:chOff x="-1" y="-2"/>
            <a:chExt cx="6549461" cy="4257684"/>
          </a:xfrm>
        </p:grpSpPr>
        <p:sp>
          <p:nvSpPr>
            <p:cNvPr id="126" name="Google Shape;126;p3"/>
            <p:cNvSpPr txBox="1"/>
            <p:nvPr/>
          </p:nvSpPr>
          <p:spPr>
            <a:xfrm>
              <a:off x="-1" y="-1"/>
              <a:ext cx="2922591" cy="4257682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BCBCB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7" name="Google Shape;127;p3"/>
            <p:cNvGrpSpPr/>
            <p:nvPr/>
          </p:nvGrpSpPr>
          <p:grpSpPr>
            <a:xfrm>
              <a:off x="3626866" y="-2"/>
              <a:ext cx="2922594" cy="4257684"/>
              <a:chOff x="0" y="-1"/>
              <a:chExt cx="2922592" cy="4257682"/>
            </a:xfrm>
          </p:grpSpPr>
          <p:sp>
            <p:nvSpPr>
              <p:cNvPr id="128" name="Google Shape;128;p3"/>
              <p:cNvSpPr txBox="1"/>
              <p:nvPr/>
            </p:nvSpPr>
            <p:spPr>
              <a:xfrm>
                <a:off x="0" y="-1"/>
                <a:ext cx="2922592" cy="4257682"/>
              </a:xfrm>
              <a:prstGeom prst="rect">
                <a:avLst/>
              </a:prstGeom>
              <a:solidFill>
                <a:srgbClr val="FFFFFF"/>
              </a:solidFill>
              <a:ln w="25400" cap="flat" cmpd="sng">
                <a:solidFill>
                  <a:srgbClr val="BCBCB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45700" tIns="45700" rIns="45700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129;p3"/>
              <p:cNvSpPr txBox="1"/>
              <p:nvPr/>
            </p:nvSpPr>
            <p:spPr>
              <a:xfrm>
                <a:off x="0" y="1702122"/>
                <a:ext cx="2922592" cy="853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45700" tIns="45700" rIns="45700" bIns="45700" anchor="ctr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1200"/>
                  <a:buFont typeface="Century Gothic"/>
                  <a:buNone/>
                </a:pPr>
                <a:r>
                  <a:rPr lang="en-US" sz="1200" b="1" i="0" u="none">
                    <a:solidFill>
                      <a:srgbClr val="FF0000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rPr>
                  <a:t>ENSEMBLE 2</a:t>
                </a:r>
                <a:endParaRPr/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0000"/>
                  </a:buClr>
                  <a:buSzPts val="1200"/>
                  <a:buFont typeface="Century Gothic"/>
                  <a:buNone/>
                </a:pPr>
                <a:r>
                  <a:rPr lang="en-US" sz="1200" b="0" i="0" u="none">
                    <a:solidFill>
                      <a:srgbClr val="FF0000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rPr>
                  <a:t>PICTURE OF THE COLLECTION TO BE SHOWCASED</a:t>
                </a:r>
                <a:br>
                  <a:rPr lang="en-US" sz="1200" b="0" i="0" u="none">
                    <a:solidFill>
                      <a:srgbClr val="FF0000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rPr>
                </a:br>
                <a:r>
                  <a:rPr lang="en-US" sz="1200" b="1" i="0" u="none">
                    <a:solidFill>
                      <a:srgbClr val="FF0000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rPr>
                  <a:t>BACK VIEW FULL LENGTH IMAGE</a:t>
                </a:r>
                <a:endParaRPr/>
              </a:p>
            </p:txBody>
          </p:sp>
        </p:grpSp>
        <p:sp>
          <p:nvSpPr>
            <p:cNvPr id="130" name="Google Shape;130;p3"/>
            <p:cNvSpPr txBox="1"/>
            <p:nvPr/>
          </p:nvSpPr>
          <p:spPr>
            <a:xfrm>
              <a:off x="53148" y="1702120"/>
              <a:ext cx="2816293" cy="8534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200"/>
                <a:buFont typeface="Century Gothic"/>
                <a:buNone/>
              </a:pPr>
              <a:r>
                <a:rPr lang="en-US" sz="1200" b="1" i="0" u="none">
                  <a:solidFill>
                    <a:srgbClr val="FF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ENSEMBLE 2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200"/>
                <a:buFont typeface="Century Gothic"/>
                <a:buNone/>
              </a:pPr>
              <a:r>
                <a:rPr lang="en-US" sz="1200" b="0" i="0" u="none">
                  <a:solidFill>
                    <a:srgbClr val="FF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PICTURE OF THE COLLECTION TO BE SHOWCASED</a:t>
              </a:r>
              <a:br>
                <a:rPr lang="en-US" sz="1200" b="0" i="0" u="none">
                  <a:solidFill>
                    <a:srgbClr val="FF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</a:br>
              <a:r>
                <a:rPr lang="en-US" sz="1200" b="1" i="0" u="none">
                  <a:solidFill>
                    <a:srgbClr val="FF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FRONT VIEW FULL LENGTH IMAGE</a:t>
              </a:r>
              <a:endParaRPr/>
            </a:p>
          </p:txBody>
        </p:sp>
      </p:grpSp>
      <p:sp>
        <p:nvSpPr>
          <p:cNvPr id="131" name="Google Shape;131;p3"/>
          <p:cNvSpPr txBox="1"/>
          <p:nvPr/>
        </p:nvSpPr>
        <p:spPr>
          <a:xfrm>
            <a:off x="1265237" y="5673725"/>
            <a:ext cx="6548437" cy="47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Gothic"/>
              <a:buNone/>
            </a:pPr>
            <a:r>
              <a:rPr lang="en-US" sz="12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PRICE RANGE: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Gothic"/>
              <a:buNone/>
            </a:pPr>
            <a:r>
              <a:rPr lang="en-US" sz="12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FABRIC &amp; TECHNIQUE USED:</a:t>
            </a:r>
            <a:endParaRPr/>
          </a:p>
        </p:txBody>
      </p:sp>
      <p:sp>
        <p:nvSpPr>
          <p:cNvPr id="132" name="Google Shape;132;p3"/>
          <p:cNvSpPr txBox="1"/>
          <p:nvPr/>
        </p:nvSpPr>
        <p:spPr>
          <a:xfrm>
            <a:off x="395287" y="250825"/>
            <a:ext cx="8353425" cy="85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r>
              <a:rPr lang="en-US" sz="16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IMAGES OF THE COLLECTION TO BE SHOWCASED AT THE UPCOMING SEASON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br>
              <a:rPr lang="en-US" sz="16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US" sz="16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ENSEMBLE 2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0" y="6420465"/>
            <a:ext cx="91440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042221" y="6508428"/>
            <a:ext cx="836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NEXA PRESENTS THE SPOTLIGHT – LAKM</a:t>
            </a:r>
            <a:r>
              <a:rPr lang="en-IN" dirty="0">
                <a:solidFill>
                  <a:schemeClr val="bg1"/>
                </a:solidFill>
                <a:latin typeface="Century Gothic" panose="020B0502020202020204" pitchFamily="34" charset="0"/>
              </a:rPr>
              <a:t>Ē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 FASHION WEEK IN PARTNERSHIP WITH FDCI</a:t>
            </a:r>
            <a:endParaRPr lang="en-IN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/>
          <p:nvPr/>
        </p:nvSpPr>
        <p:spPr>
          <a:xfrm>
            <a:off x="395287" y="250825"/>
            <a:ext cx="8353425" cy="33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r>
              <a:rPr lang="en-US" sz="16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MOODBOARD OF THE FASHION PRESENTATION (LOOK &amp; FEEL)</a:t>
            </a:r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0" y="6420465"/>
            <a:ext cx="91440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1042221" y="6508428"/>
            <a:ext cx="836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NEXA PRESENTS THE SPOTLIGHT – LAKM</a:t>
            </a:r>
            <a:r>
              <a:rPr lang="en-IN" dirty="0">
                <a:solidFill>
                  <a:schemeClr val="bg1"/>
                </a:solidFill>
                <a:latin typeface="Century Gothic" panose="020B0502020202020204" pitchFamily="34" charset="0"/>
              </a:rPr>
              <a:t>Ē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 FASHION WEEK IN PARTNERSHIP WITH FDCI</a:t>
            </a:r>
            <a:endParaRPr lang="en-IN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 txBox="1"/>
          <p:nvPr/>
        </p:nvSpPr>
        <p:spPr>
          <a:xfrm>
            <a:off x="395287" y="250825"/>
            <a:ext cx="8353425" cy="33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r>
              <a:rPr lang="en-US" sz="16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 DESIGN REFERENCE IMAGES / SKETCHES</a:t>
            </a:r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0" y="6420465"/>
            <a:ext cx="91440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1042221" y="6508428"/>
            <a:ext cx="836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NEXA PRESENTS THE SPOTLIGHT – LAKM</a:t>
            </a:r>
            <a:r>
              <a:rPr lang="en-IN" dirty="0">
                <a:solidFill>
                  <a:schemeClr val="bg1"/>
                </a:solidFill>
                <a:latin typeface="Century Gothic" panose="020B0502020202020204" pitchFamily="34" charset="0"/>
              </a:rPr>
              <a:t>Ē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 FASHION WEEK IN PARTNERSHIP WITH FDCI</a:t>
            </a:r>
            <a:endParaRPr lang="en-IN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"/>
          <p:cNvSpPr txBox="1"/>
          <p:nvPr/>
        </p:nvSpPr>
        <p:spPr>
          <a:xfrm>
            <a:off x="395287" y="250825"/>
            <a:ext cx="8353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entury Gothic"/>
              <a:buNone/>
            </a:pPr>
            <a:r>
              <a:rPr lang="en-US" sz="1600" b="1">
                <a:latin typeface="Century Gothic"/>
                <a:ea typeface="Century Gothic"/>
                <a:cs typeface="Century Gothic"/>
                <a:sym typeface="Century Gothic"/>
              </a:rPr>
              <a:t>ADDITIONAL </a:t>
            </a:r>
            <a:r>
              <a:rPr lang="en-US" sz="1600" b="1" i="0" u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SHOW CONTENT (DETAILED IDEA / REFERENCES) </a:t>
            </a:r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0" y="6420465"/>
            <a:ext cx="91440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1042221" y="6508428"/>
            <a:ext cx="836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NEXA PRESENTS THE SPOTLIGHT – LAKM</a:t>
            </a:r>
            <a:r>
              <a:rPr lang="en-IN" dirty="0">
                <a:solidFill>
                  <a:schemeClr val="bg1"/>
                </a:solidFill>
                <a:latin typeface="Century Gothic" panose="020B0502020202020204" pitchFamily="34" charset="0"/>
              </a:rPr>
              <a:t>Ē</a:t>
            </a:r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 FASHION WEEK IN PARTNERSHIP WITH FDCI</a:t>
            </a:r>
            <a:endParaRPr lang="en-IN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496</Words>
  <Application>Microsoft Office PowerPoint</Application>
  <PresentationFormat>On-screen Show (4:3)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Century Gothic</vt:lpstr>
      <vt:lpstr>Arial</vt:lpstr>
      <vt:lpstr>Calibri</vt:lpstr>
      <vt:lpstr>1_Default Design</vt:lpstr>
      <vt:lpstr>2_Default Design</vt:lpstr>
      <vt:lpstr>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11_Default Design</vt:lpstr>
      <vt:lpstr>PowerPoint Presentation</vt:lpstr>
      <vt:lpstr>PowerPoint Presentation</vt:lpstr>
      <vt:lpstr>INSERT LABEL NAME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Ritika Khandelwal (Consultant)</dc:creator>
  <cp:lastModifiedBy>Daneesh Mehta (Consultant)</cp:lastModifiedBy>
  <cp:revision>4</cp:revision>
  <dcterms:modified xsi:type="dcterms:W3CDTF">2024-12-23T10:41:04Z</dcterms:modified>
</cp:coreProperties>
</file>